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80" r:id="rId2"/>
    <p:sldId id="265" r:id="rId3"/>
    <p:sldId id="276" r:id="rId4"/>
    <p:sldId id="277" r:id="rId5"/>
    <p:sldId id="285" r:id="rId6"/>
    <p:sldId id="284" r:id="rId7"/>
    <p:sldId id="288" r:id="rId8"/>
    <p:sldId id="289" r:id="rId9"/>
    <p:sldId id="281" r:id="rId10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1528" autoAdjust="0"/>
  </p:normalViewPr>
  <p:slideViewPr>
    <p:cSldViewPr>
      <p:cViewPr varScale="1">
        <p:scale>
          <a:sx n="62" d="100"/>
          <a:sy n="62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701" y="2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6255A725-300E-4047-8268-F2402AB7E8EC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16041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701" y="9516041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2E9C1B6A-9F50-448C-8026-C4AEEE30B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24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ABB6C405-676B-421A-A64D-C6D8832DC37A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8" rIns="96596" bIns="4829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30" cy="4508421"/>
          </a:xfrm>
          <a:prstGeom prst="rect">
            <a:avLst/>
          </a:prstGeom>
        </p:spPr>
        <p:txBody>
          <a:bodyPr vert="horz" lIns="96596" tIns="48298" rIns="96596" bIns="48298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701" y="9516041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F89BE4D5-684B-42E5-91ED-C3E97576BF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60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Uvítání,</a:t>
            </a:r>
            <a:r>
              <a:rPr lang="cs-CZ" baseline="0" dirty="0" smtClean="0"/>
              <a:t> představení se. Nalákání na kvíz, budou odměny </a:t>
            </a:r>
            <a:r>
              <a:rPr lang="cs-CZ" baseline="0" dirty="0" smtClean="0">
                <a:sym typeface="Wingdings" panose="05000000000000000000" pitchFamily="2" charset="2"/>
              </a:rPr>
              <a:t>, ale největší odměnou je vlastní poznání. Budeme na to mít 10 minut. </a:t>
            </a:r>
          </a:p>
          <a:p>
            <a:r>
              <a:rPr lang="cs-CZ" baseline="0" dirty="0" smtClean="0">
                <a:sym typeface="Wingdings" panose="05000000000000000000" pitchFamily="2" charset="2"/>
              </a:rPr>
              <a:t>O jaké lidi se jedná nepovím, bude to moje poslední otázka na konec kvízu.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u="sng" dirty="0"/>
              <a:t>Podle čeho se orientují? Co jim pomáhá? </a:t>
            </a:r>
          </a:p>
          <a:p>
            <a:r>
              <a:rPr lang="cs-CZ" sz="1600" dirty="0"/>
              <a:t>Neumí spoustu běžných věcí i tak žijí, někteří i přesto, že dobře vidí nerozpoznají čas… </a:t>
            </a:r>
            <a:r>
              <a:rPr lang="cs-CZ" sz="1600" u="sng" dirty="0">
                <a:solidFill>
                  <a:srgbClr val="FF0000"/>
                </a:solidFill>
              </a:rPr>
              <a:t>orientují se  </a:t>
            </a:r>
            <a:r>
              <a:rPr lang="cs-CZ" sz="1600" dirty="0"/>
              <a:t>podle jiných věcí…snídaně, oběd, večeře, práce, odpočinek, oblíbený pořad v TV…aj.</a:t>
            </a:r>
          </a:p>
          <a:p>
            <a:r>
              <a:rPr lang="cs-CZ" sz="1600" dirty="0"/>
              <a:t>Proč? Nerozpoznají denní noční dobu. Nerozpoznají čísla. </a:t>
            </a:r>
          </a:p>
          <a:p>
            <a:r>
              <a:rPr lang="cs-CZ" sz="1600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u="sng" dirty="0"/>
              <a:t>Co jim pomůže? </a:t>
            </a:r>
          </a:p>
          <a:p>
            <a:r>
              <a:rPr lang="cs-CZ" sz="1600" dirty="0"/>
              <a:t>Někteří číst dobře umí, někteří rozeznají jen některá písmena, někteří mají fotografickou paměť a někteří i když dobře vidí nedokáží přečíst text nebo mu správně porozumět. </a:t>
            </a:r>
          </a:p>
          <a:p>
            <a:r>
              <a:rPr lang="cs-CZ" sz="1600" dirty="0"/>
              <a:t>Pomůže jim člověk, který text přečte a vysvětlí, pomůžou jim obrázky a fotografie, které text můžou nahradit, pomůže jim stručnost a jasnost textu…aj.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u="sng" dirty="0"/>
              <a:t>Co pomůže? </a:t>
            </a:r>
          </a:p>
          <a:p>
            <a:r>
              <a:rPr lang="cs-CZ" sz="1600" dirty="0"/>
              <a:t>Někteří z nich umí používat semafor jako kterýkoliv jiný člověk, někteří z nich nerozeznávají barvy, někteří si nezapamatují, že červená je stůj a zelená volno. </a:t>
            </a:r>
          </a:p>
          <a:p>
            <a:r>
              <a:rPr lang="cs-CZ" sz="1600" dirty="0"/>
              <a:t>Pomůže jim intenzivní tréning rozpoznávání barev nebo přecházet vozovku tam, kde nerozhoduje semafor…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/>
              <a:t>Správně a teď očima lidí s obtížemi v učení.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/>
              <a:t>Orientují se podle jiných věcí… věděli by si podle čeho? </a:t>
            </a:r>
          </a:p>
          <a:p>
            <a:r>
              <a:rPr lang="cs-CZ" sz="1600" dirty="0"/>
              <a:t>Např. pořady v televizi – Ordinace v růžové zahradě </a:t>
            </a:r>
            <a:r>
              <a:rPr lang="cs-CZ" sz="1600" dirty="0">
                <a:sym typeface="Wingdings" panose="05000000000000000000" pitchFamily="2" charset="2"/>
              </a:rPr>
              <a:t>, návštěva kostela apod. 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/>
              <a:t>Předsudky…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/>
              <a:t>Děkuji za pozornost, máte otázky? Dotazy, přání…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E4D5-684B-42E5-91ED-C3E97576BF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9127A0-456B-43BA-9D00-AD11F3F94BDD}" type="datetimeFigureOut">
              <a:rPr lang="cs-CZ" smtClean="0"/>
              <a:t>21. 9. 2016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A41535-944E-49E4-8CDD-B5E8B3144E5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1470025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Troufneš si?</a:t>
            </a:r>
            <a:endParaRPr lang="cs-CZ" sz="60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JANA\AppData\Local\Microsoft\Windows\Temporary Internet Files\Content.IE5\R6W3XDDA\MC90042382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35019"/>
            <a:ext cx="2716882" cy="34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3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3816424" cy="804664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 je hodin </a:t>
            </a:r>
            <a:r>
              <a:rPr lang="cs-C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172819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Očima lidí s obtížemi v učení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JANA\AppData\Local\Microsoft\Windows\Temporary Internet Files\Content.IE5\R6W3XDDA\MC9003124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593817" cy="34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75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5400600" cy="732656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 přečíst tento text…o čem je? 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094879"/>
            <a:ext cx="8229600" cy="147002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Očima lidí s obtížemi v učení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7319"/>
            <a:ext cx="3528392" cy="23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41601"/>
            <a:ext cx="3347839" cy="23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48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3636119" cy="73265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Můžete přejít vozovku? </a:t>
            </a: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147002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Očima lidí s obtížemi v učení</a:t>
            </a:r>
          </a:p>
        </p:txBody>
      </p:sp>
      <p:pic>
        <p:nvPicPr>
          <p:cNvPr id="5122" name="Picture 2" descr="C:\Users\JANA\AppData\Local\Microsoft\Windows\Temporary Internet Files\Content.IE5\R6W3XDDA\MC9003477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2591718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48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3636119" cy="73265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je dnes den? </a:t>
            </a: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147002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Očima lidí s obtížemi v učení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884"/>
              </p:ext>
            </p:extLst>
          </p:nvPr>
        </p:nvGraphicFramePr>
        <p:xfrm>
          <a:off x="3131840" y="4017640"/>
          <a:ext cx="4968552" cy="2363688"/>
        </p:xfrm>
        <a:graphic>
          <a:graphicData uri="http://schemas.openxmlformats.org/drawingml/2006/table">
            <a:tbl>
              <a:tblPr firstRow="1" firstCol="1" bandRow="1"/>
              <a:tblGrid>
                <a:gridCol w="2268269"/>
                <a:gridCol w="2700283"/>
              </a:tblGrid>
              <a:tr h="2954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Kalendář 2016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Pondělí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září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Úterý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září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září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Čtvrtek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září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Pátek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září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Sobota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 září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Neděle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září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63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3636119" cy="73265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je dnes den? </a:t>
            </a: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147002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Očima lidí s obtížemi v učení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3"/>
            <a:ext cx="5212424" cy="21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83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"/>
            <a:ext cx="41036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20938"/>
            <a:ext cx="4116388" cy="4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91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r="4285"/>
          <a:stretch>
            <a:fillRect/>
          </a:stretch>
        </p:blipFill>
        <p:spPr bwMode="auto">
          <a:xfrm>
            <a:off x="1116013" y="1169988"/>
            <a:ext cx="341947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169988"/>
            <a:ext cx="3252788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91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150121"/>
            <a:ext cx="6400800" cy="246084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…</a:t>
            </a:r>
            <a:r>
              <a:rPr lang="cs-CZ" b="1" dirty="0" smtClean="0"/>
              <a:t>lidé</a:t>
            </a:r>
            <a:r>
              <a:rPr lang="cs-CZ" dirty="0" smtClean="0"/>
              <a:t> s mentálním postižením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29600" cy="2713946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FFFF00"/>
                </a:solidFill>
              </a:rPr>
              <a:t>Lidé</a:t>
            </a:r>
            <a:r>
              <a:rPr lang="cs-CZ" sz="6000" b="1" dirty="0" smtClean="0">
                <a:solidFill>
                  <a:srgbClr val="00B0F0"/>
                </a:solidFill>
              </a:rPr>
              <a:t> s obtížemi v komunikaci a učení…</a:t>
            </a:r>
            <a:endParaRPr lang="cs-CZ" sz="6000" b="1" dirty="0">
              <a:solidFill>
                <a:srgbClr val="00B0F0"/>
              </a:solidFill>
            </a:endParaRPr>
          </a:p>
        </p:txBody>
      </p:sp>
      <p:pic>
        <p:nvPicPr>
          <p:cNvPr id="8196" name="Picture 4" descr="C:\Users\JANA\AppData\Local\Microsoft\Windows\Temporary Internet Files\Content.IE5\NJQVJI7R\MC9003910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31191" cy="18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26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369</Words>
  <Application>Microsoft Office PowerPoint</Application>
  <PresentationFormat>Předvádění na obrazovce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Jmění</vt:lpstr>
      <vt:lpstr>Troufneš si?</vt:lpstr>
      <vt:lpstr>Očima lidí s obtížemi v učení</vt:lpstr>
      <vt:lpstr>Očima lidí s obtížemi v učení</vt:lpstr>
      <vt:lpstr>Očima lidí s obtížemi v učení</vt:lpstr>
      <vt:lpstr>Očima lidí s obtížemi v učení</vt:lpstr>
      <vt:lpstr>Očima lidí s obtížemi v učení</vt:lpstr>
      <vt:lpstr>Prezentace aplikace PowerPoint</vt:lpstr>
      <vt:lpstr>Prezentace aplikace PowerPoint</vt:lpstr>
      <vt:lpstr>Lidé s obtížemi v komunikaci a učení…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Slezská diakonie</dc:title>
  <dc:creator>JANA</dc:creator>
  <cp:lastModifiedBy>Diakonie</cp:lastModifiedBy>
  <cp:revision>46</cp:revision>
  <cp:lastPrinted>2016-09-21T09:34:15Z</cp:lastPrinted>
  <dcterms:created xsi:type="dcterms:W3CDTF">2014-01-11T14:49:55Z</dcterms:created>
  <dcterms:modified xsi:type="dcterms:W3CDTF">2016-09-21T12:57:05Z</dcterms:modified>
</cp:coreProperties>
</file>